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306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7" r:id="rId50"/>
    <p:sldId id="308" r:id="rId51"/>
    <p:sldId id="309" r:id="rId5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73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8" Type="http://schemas.openxmlformats.org/officeDocument/2006/relationships/customXml" Target="../customXml/item2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customXml" Target="../customXml/item3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customXml" Target="../customXml/item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6EFFAEA-ADA9-43EA-9A46-84247B335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25F3A8A-F495-4123-A5A0-99047EFE47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0862D07-4B9F-4FCC-86FA-B1321DACCD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D1EA2-5587-42BD-9C10-2B5A8F1C369F}" type="datetimeFigureOut">
              <a:rPr lang="pt-BR" smtClean="0"/>
              <a:t>21/01/2022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DE54B15-E0FF-4715-A10C-1A036CB3C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CC9FA60-A864-44CB-9BD6-179EAADA0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56665-4035-4C74-80DD-30DF2927923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50541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EA81097-C2DB-4AEB-A2E5-732364178F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5172ED8-DC81-41D0-9B90-7904638CD2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3B395BB-A55E-4552-86E7-76D75A91A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D1EA2-5587-42BD-9C10-2B5A8F1C369F}" type="datetimeFigureOut">
              <a:rPr lang="pt-BR" smtClean="0"/>
              <a:t>21/01/2022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E56EA28-4C7A-4E7C-9083-245B92EE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7B66D8A-6AE8-4CC7-AAE1-BCE5420C8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56665-4035-4C74-80DD-30DF2927923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396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31B5ABC-A067-40BC-AFF4-5F707EBD2B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F829DB7A-B941-43D1-B1CD-96AA519699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ADE5473-760F-4988-838B-6C35A1E77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D1EA2-5587-42BD-9C10-2B5A8F1C369F}" type="datetimeFigureOut">
              <a:rPr lang="pt-BR" smtClean="0"/>
              <a:t>21/01/2022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57ACCEC-F5B5-4079-BA93-509D85E3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226EC0B-1663-4790-9525-12203884B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56665-4035-4C74-80DD-30DF2927923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19778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23A0DB-A623-4130-B5A0-42E3F2518F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B60244B-9E5D-4FA3-9EA0-2CB36FA198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E3F9937-35D4-4740-93CD-25C4DC44AF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D1EA2-5587-42BD-9C10-2B5A8F1C369F}" type="datetimeFigureOut">
              <a:rPr lang="pt-BR" smtClean="0"/>
              <a:t>21/01/2022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EAFB3A4-0263-4BFB-9621-E8EF828B97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FD35508-B2EE-41A7-8756-C2EEEE6BF6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56665-4035-4C74-80DD-30DF2927923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879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C1A3B4-974A-41F9-96E1-5ADA6E908E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011133B-6902-417D-A470-D14BBF05CE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DC57A02-AD66-4F50-8F07-7D118965E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D1EA2-5587-42BD-9C10-2B5A8F1C369F}" type="datetimeFigureOut">
              <a:rPr lang="pt-BR" smtClean="0"/>
              <a:t>21/01/2022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516EF35-E39C-45D3-B856-4518F032D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E83C7F5-7B12-48AB-96B9-5CB34406A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56665-4035-4C74-80DD-30DF2927923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76554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748B99-97D1-4079-83E4-571C5F8902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56FB178-CE7F-435A-A414-CAE448979D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7B74704-DB38-4B80-A44F-5B60FDBE0B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412D25F-D445-4AD5-822D-C9F6D23777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D1EA2-5587-42BD-9C10-2B5A8F1C369F}" type="datetimeFigureOut">
              <a:rPr lang="pt-BR" smtClean="0"/>
              <a:t>21/01/2022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9D022A3-2821-40F1-8786-3A6CCBB06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629DDAB-84BA-4D8E-8BAC-48BA1B6BD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56665-4035-4C74-80DD-30DF2927923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4604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76005B-2175-4560-856B-0A445D996D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A40604E-F3EB-4D66-BA4F-B10F9774CF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A64E42C-C964-48AE-B27D-CD7E941AC3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9CB22FB4-CA60-4C68-8508-5BF82F8B33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48F89EB5-AF2E-4CB4-A54A-64A6ADC162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FFECC988-844A-4FEE-9879-1E160E5C5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D1EA2-5587-42BD-9C10-2B5A8F1C369F}" type="datetimeFigureOut">
              <a:rPr lang="pt-BR" smtClean="0"/>
              <a:t>21/01/2022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762B7BAE-E868-43E7-BD74-CB0BE0954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1B08DEAD-40CF-454A-9A56-82CC2FEA3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56665-4035-4C74-80DD-30DF2927923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654762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D58FF-7A36-487D-ADBB-73C22A00E3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C9EF3B09-7D68-47AD-B3C4-566495BA27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D1EA2-5587-42BD-9C10-2B5A8F1C369F}" type="datetimeFigureOut">
              <a:rPr lang="pt-BR" smtClean="0"/>
              <a:t>21/01/2022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CD0A2EB5-6912-4CB2-BD42-6125333065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5A16B47A-9927-4C49-B0F5-F47F73BEF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56665-4035-4C74-80DD-30DF2927923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46478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C322E195-17F3-46E0-9FA0-140AB4EB9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D1EA2-5587-42BD-9C10-2B5A8F1C369F}" type="datetimeFigureOut">
              <a:rPr lang="pt-BR" smtClean="0"/>
              <a:t>21/01/2022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E663FA43-AD57-4B01-AA15-B51EFD8CAC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EA054965-2F60-4FD9-86C9-DBDC497E5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56665-4035-4C74-80DD-30DF2927923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51156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B20A58-197F-40A6-BD13-FC0380FE95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C244A75-1471-4EFF-A037-D60B8C8F06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614A8847-151E-414A-A06A-3BB607453E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26EE5E8-878B-4977-B54C-F01D8A5E9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D1EA2-5587-42BD-9C10-2B5A8F1C369F}" type="datetimeFigureOut">
              <a:rPr lang="pt-BR" smtClean="0"/>
              <a:t>21/01/2022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F7F7836-3066-4918-9282-E0801C6327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B6E814F-B8C9-451D-808D-340684B99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56665-4035-4C74-80DD-30DF2927923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8005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63CA2C-50B3-4B61-A0DD-AF05C0D13A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0CB19E16-E1C1-459A-A4CE-168DCC29D5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EA2D4769-309A-4E03-AE93-DA8E1D2F46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DF88830-83B0-4865-840D-4223D69A14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D1EA2-5587-42BD-9C10-2B5A8F1C369F}" type="datetimeFigureOut">
              <a:rPr lang="pt-BR" smtClean="0"/>
              <a:t>21/01/2022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79EF404-EB29-4EF3-AB40-8BD268F6AA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5C81D25-4EEC-482F-8188-3F756E629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56665-4035-4C74-80DD-30DF2927923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2863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12A7CC32-71BB-4AAC-ACDB-478E9F4DCC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4F1F605-6484-498D-971D-BBEEC24266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697520B-7931-402E-BF5B-8BD638AEBA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5D1EA2-5587-42BD-9C10-2B5A8F1C369F}" type="datetimeFigureOut">
              <a:rPr lang="pt-BR" smtClean="0"/>
              <a:t>21/01/2022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10E702F-2EE4-4ADF-BBA3-698151337B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A2E3FB0-72AA-4A23-977C-1F545CC090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856665-4035-4C74-80DD-30DF2927923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84175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9.png"/><Relationship Id="rId4" Type="http://schemas.openxmlformats.org/officeDocument/2006/relationships/image" Target="../media/image38.jp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9.emf"/><Relationship Id="rId4" Type="http://schemas.openxmlformats.org/officeDocument/2006/relationships/oleObject" Target="../embeddings/oleObject1.bin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Uma imagem contendo Texto&#10;&#10;Descrição gerada automaticamente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566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611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0495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4576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9137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713"/>
            <a:ext cx="12191998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5541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7707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6876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4551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0777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13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5999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4746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2127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0120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1805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31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7202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8324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7420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0386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7656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4970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3895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71041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57248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55775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62562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6203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18635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02831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  <p:pic>
        <p:nvPicPr>
          <p:cNvPr id="3" name="Recepção é conexão_2.mp4" descr="Recepção é conexão_2.mp4">
            <a:hlinkClick r:id="" action="ppaction://media"/>
            <a:extLst>
              <a:ext uri="{FF2B5EF4-FFF2-40B4-BE49-F238E27FC236}">
                <a16:creationId xmlns:a16="http://schemas.microsoft.com/office/drawing/2014/main" id="{E014980F-38BF-45EA-9C07-85DA96530DD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183642" y="81888"/>
            <a:ext cx="9926472" cy="5583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127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00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6018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774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69956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15931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713"/>
            <a:ext cx="12191998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09888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713"/>
            <a:ext cx="12191998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65767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713"/>
            <a:ext cx="12191998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79632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713"/>
            <a:ext cx="12191998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02294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2783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713"/>
            <a:ext cx="12191998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49176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6214383B-756C-4817-9A61-AF87DE829C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2198048"/>
              </p:ext>
            </p:extLst>
          </p:nvPr>
        </p:nvGraphicFramePr>
        <p:xfrm>
          <a:off x="5695950" y="3181350"/>
          <a:ext cx="800100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CorelDRAW" r:id="rId4" imgW="799581" imgH="492456" progId="CorelDraw.Graphic.23">
                  <p:embed/>
                </p:oleObj>
              </mc:Choice>
              <mc:Fallback>
                <p:oleObj name="CorelDRAW" r:id="rId4" imgW="799581" imgH="492456" progId="CorelDraw.Graphic.2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95950" y="3181350"/>
                        <a:ext cx="800100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5420423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Forma, Retângulo&#10;&#10;Descrição gerada automaticamente">
            <a:extLst>
              <a:ext uri="{FF2B5EF4-FFF2-40B4-BE49-F238E27FC236}">
                <a16:creationId xmlns:a16="http://schemas.microsoft.com/office/drawing/2014/main" id="{94585037-9F34-49D1-80D1-B890C72798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3421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38026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4585037-9F34-49D1-80D1-B890C72798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78299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4585037-9F34-49D1-80D1-B890C72798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105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5830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428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0180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6932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3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48738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6" ma:contentTypeDescription="Crie um novo documento." ma:contentTypeScope="" ma:versionID="96cc49b913640ef5e0ed6b5fa1719b93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d3e1f3710ac9beff53fb06a28404d32b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D79686C4-7A5B-4418-B317-197C3DD54CD7}"/>
</file>

<file path=customXml/itemProps2.xml><?xml version="1.0" encoding="utf-8"?>
<ds:datastoreItem xmlns:ds="http://schemas.openxmlformats.org/officeDocument/2006/customXml" ds:itemID="{3A3A3F4A-DE97-427A-9324-606B74993518}"/>
</file>

<file path=customXml/itemProps3.xml><?xml version="1.0" encoding="utf-8"?>
<ds:datastoreItem xmlns:ds="http://schemas.openxmlformats.org/officeDocument/2006/customXml" ds:itemID="{F1E7E87A-48B7-44C4-82AD-02F6CE02A4E9}"/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Widescreen</PresentationFormat>
  <Paragraphs>0</Paragraphs>
  <Slides>51</Slides>
  <Notes>0</Notes>
  <HiddenSlides>0</HiddenSlides>
  <MMClips>1</MMClips>
  <ScaleCrop>false</ScaleCrop>
  <HeadingPairs>
    <vt:vector size="8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Servidores OLE inseridos</vt:lpstr>
      </vt:variant>
      <vt:variant>
        <vt:i4>1</vt:i4>
      </vt:variant>
      <vt:variant>
        <vt:lpstr>Títulos de slides</vt:lpstr>
      </vt:variant>
      <vt:variant>
        <vt:i4>51</vt:i4>
      </vt:variant>
    </vt:vector>
  </HeadingPairs>
  <TitlesOfParts>
    <vt:vector size="56" baseType="lpstr">
      <vt:lpstr>Arial</vt:lpstr>
      <vt:lpstr>Calibri</vt:lpstr>
      <vt:lpstr>Calibri Light</vt:lpstr>
      <vt:lpstr>Tema do Office</vt:lpstr>
      <vt:lpstr>CorelDRAW 2021 Graphic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Monique Bergmann</dc:creator>
  <cp:lastModifiedBy>Monique Bergmann</cp:lastModifiedBy>
  <cp:revision>3</cp:revision>
  <dcterms:created xsi:type="dcterms:W3CDTF">2022-01-12T00:09:51Z</dcterms:created>
  <dcterms:modified xsi:type="dcterms:W3CDTF">2022-01-21T15:54:54Z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  <property fmtid="{D5CDD505-2E9C-101B-9397-08002B2CF9AE}" pid="3" name="MediaServiceImageTags">
    <vt:lpwstr/>
  </property>
</Properties>
</file>